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38" r:id="rId1"/>
  </p:sldMasterIdLst>
  <p:notesMasterIdLst>
    <p:notesMasterId r:id="rId10"/>
  </p:notesMasterIdLst>
  <p:sldIdLst>
    <p:sldId id="256" r:id="rId2"/>
    <p:sldId id="257" r:id="rId3"/>
    <p:sldId id="262" r:id="rId4"/>
    <p:sldId id="261" r:id="rId5"/>
    <p:sldId id="260" r:id="rId6"/>
    <p:sldId id="259" r:id="rId7"/>
    <p:sldId id="258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5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7E79E-AE05-6E43-B6D3-E3A6CF3A7D1A}" type="datetimeFigureOut">
              <a:rPr lang="en-US" smtClean="0"/>
              <a:t>11/1/09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A8F92-102F-984D-86FE-426BD5044E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3C5075-9906-45B3-80C6-6446DC757CCF}" type="slidenum">
              <a:rPr lang="en-US"/>
              <a:pPr/>
              <a:t>8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FCAC-23FF-F24C-A94A-59ED3EC5D74B}" type="datetimeFigureOut">
              <a:rPr lang="en-US" smtClean="0"/>
              <a:pPr/>
              <a:t>11/1/09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FCAC-23FF-F24C-A94A-59ED3EC5D74B}" type="datetimeFigureOut">
              <a:rPr lang="en-US" smtClean="0"/>
              <a:pPr/>
              <a:t>11/1/09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1C51-5876-E14A-B9C0-773DD5AF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FCAC-23FF-F24C-A94A-59ED3EC5D74B}" type="datetimeFigureOut">
              <a:rPr lang="en-US" smtClean="0"/>
              <a:pPr/>
              <a:t>11/1/09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1C51-5876-E14A-B9C0-773DD5AF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FCAC-23FF-F24C-A94A-59ED3EC5D74B}" type="datetimeFigureOut">
              <a:rPr lang="en-US" smtClean="0"/>
              <a:pPr/>
              <a:t>11/1/09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1C51-5876-E14A-B9C0-773DD5AFA7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FCAC-23FF-F24C-A94A-59ED3EC5D74B}" type="datetimeFigureOut">
              <a:rPr lang="en-US" smtClean="0"/>
              <a:pPr/>
              <a:t>11/1/09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FCAC-23FF-F24C-A94A-59ED3EC5D74B}" type="datetimeFigureOut">
              <a:rPr lang="en-US" smtClean="0"/>
              <a:pPr/>
              <a:t>11/1/09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1C51-5876-E14A-B9C0-773DD5AFA7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FCAC-23FF-F24C-A94A-59ED3EC5D74B}" type="datetimeFigureOut">
              <a:rPr lang="en-US" smtClean="0"/>
              <a:pPr/>
              <a:t>11/1/09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1C51-5876-E14A-B9C0-773DD5AFA7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FCAC-23FF-F24C-A94A-59ED3EC5D74B}" type="datetimeFigureOut">
              <a:rPr lang="en-US" smtClean="0"/>
              <a:pPr/>
              <a:t>11/1/09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1C51-5876-E14A-B9C0-773DD5AF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FCAC-23FF-F24C-A94A-59ED3EC5D74B}" type="datetimeFigureOut">
              <a:rPr lang="en-US" smtClean="0"/>
              <a:pPr/>
              <a:t>11/1/09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1C51-5876-E14A-B9C0-773DD5AF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FCAC-23FF-F24C-A94A-59ED3EC5D74B}" type="datetimeFigureOut">
              <a:rPr lang="en-US" smtClean="0"/>
              <a:pPr/>
              <a:t>11/1/09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1C51-5876-E14A-B9C0-773DD5AFA7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FCAC-23FF-F24C-A94A-59ED3EC5D74B}" type="datetimeFigureOut">
              <a:rPr lang="en-US" smtClean="0"/>
              <a:pPr/>
              <a:t>11/1/09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A3E1C51-5876-E14A-B9C0-773DD5AFA7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64FCAC-23FF-F24C-A94A-59ED3EC5D74B}" type="datetimeFigureOut">
              <a:rPr lang="en-US" smtClean="0"/>
              <a:pPr/>
              <a:t>11/1/09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A3E1C51-5876-E14A-B9C0-773DD5AFA7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mormonth.com" TargetMode="External"/><Relationship Id="rId4" Type="http://schemas.openxmlformats.org/officeDocument/2006/relationships/hyperlink" Target="http://www.laughterfoundation.org" TargetMode="External"/><Relationship Id="rId5" Type="http://schemas.openxmlformats.org/officeDocument/2006/relationships/hyperlink" Target="http://www.stevewilson.com" TargetMode="External"/><Relationship Id="rId6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ldlaughtertour.co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hyperlink" Target="http://www.rowmaneducation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Mary Kay Morrison</a:t>
            </a:r>
          </a:p>
          <a:p>
            <a:r>
              <a:rPr lang="en-US" dirty="0" smtClean="0"/>
              <a:t>http://www.questforhumor.com/</a:t>
            </a:r>
          </a:p>
          <a:p>
            <a:r>
              <a:rPr lang="en-US" b="1" dirty="0" smtClean="0"/>
              <a:t>Education Advisor for Funny Lit Project 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www.humormonth.com/funnyLiteracy.html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05930"/>
            <a:ext cx="9144000" cy="1470025"/>
          </a:xfrm>
          <a:solidFill>
            <a:srgbClr val="FF0000"/>
          </a:solidFill>
        </p:spPr>
        <p:txBody>
          <a:bodyPr/>
          <a:lstStyle/>
          <a:p>
            <a:r>
              <a:rPr lang="en-US" dirty="0" smtClean="0"/>
              <a:t>The Funny Lit Project</a:t>
            </a:r>
            <a:br>
              <a:rPr lang="en-US" dirty="0" smtClean="0"/>
            </a:br>
            <a:r>
              <a:rPr lang="en-US" sz="2400" dirty="0" smtClean="0"/>
              <a:t>Certified Laughter </a:t>
            </a:r>
            <a:r>
              <a:rPr lang="en-US" sz="2400" dirty="0" smtClean="0"/>
              <a:t>Reader (CLR)</a:t>
            </a:r>
            <a:endParaRPr lang="en-US" dirty="0"/>
          </a:p>
        </p:txBody>
      </p:sp>
      <p:pic>
        <p:nvPicPr>
          <p:cNvPr id="5" name="Picture 4" descr="worm readi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266" y="5044350"/>
            <a:ext cx="2251089" cy="1470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FUNNY LITERACY</a:t>
            </a:r>
            <a:br>
              <a:rPr lang="en-US" dirty="0" smtClean="0"/>
            </a:br>
            <a:r>
              <a:rPr lang="en-US" sz="3111" dirty="0" smtClean="0"/>
              <a:t> </a:t>
            </a:r>
            <a:r>
              <a:rPr lang="en-US" sz="3556" b="1" dirty="0" smtClean="0"/>
              <a:t>Using Humor to Help Kids Enjoy Reading</a:t>
            </a:r>
            <a:endParaRPr lang="en-US" sz="3556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smtClean="0"/>
              <a:t>Goals</a:t>
            </a:r>
          </a:p>
          <a:p>
            <a:pPr lvl="1"/>
            <a:r>
              <a:rPr lang="en-US" dirty="0" smtClean="0"/>
              <a:t> To provide incentives for kids to love reading by having them complete activities based on reading humorous </a:t>
            </a:r>
            <a:r>
              <a:rPr lang="en-US" dirty="0" smtClean="0"/>
              <a:t>books.</a:t>
            </a:r>
          </a:p>
          <a:p>
            <a:pPr lvl="1"/>
            <a:r>
              <a:rPr lang="en-US" dirty="0" smtClean="0"/>
              <a:t>To encourage kids to embrace their own sense of humor and </a:t>
            </a:r>
            <a:r>
              <a:rPr lang="en-US" dirty="0" smtClean="0"/>
              <a:t>laughter.</a:t>
            </a:r>
          </a:p>
          <a:p>
            <a:pPr lvl="1"/>
            <a:r>
              <a:rPr lang="en-US" dirty="0" smtClean="0"/>
              <a:t> To promote positive expressions of humor.</a:t>
            </a:r>
          </a:p>
          <a:p>
            <a:pPr lvl="1"/>
            <a:r>
              <a:rPr lang="en-US" dirty="0" smtClean="0"/>
              <a:t>To promote laughter and humor as a feel-good factor when reading, by encouraging reading </a:t>
            </a:r>
            <a:r>
              <a:rPr lang="en-US" dirty="0" smtClean="0"/>
              <a:t>together. </a:t>
            </a:r>
            <a:endParaRPr lang="en-US" dirty="0" smtClean="0"/>
          </a:p>
          <a:p>
            <a:pPr lvl="1"/>
            <a:r>
              <a:rPr lang="en-US" dirty="0" smtClean="0"/>
              <a:t>To discover the pleasure of funny books in families, schools and libraries.</a:t>
            </a:r>
            <a:endParaRPr lang="en-US" dirty="0"/>
          </a:p>
        </p:txBody>
      </p:sp>
      <p:pic>
        <p:nvPicPr>
          <p:cNvPr id="6" name="Picture 5" descr="open-boo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0" y="5133975"/>
            <a:ext cx="20066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Motivation can be a Challenge!</a:t>
            </a:r>
            <a:endParaRPr lang="en-US" dirty="0"/>
          </a:p>
        </p:txBody>
      </p:sp>
      <p:pic>
        <p:nvPicPr>
          <p:cNvPr id="4" name="Content Placeholder 3" descr="sleeping student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10261" r="-10261"/>
          <a:stretch>
            <a:fillRect/>
          </a:stretch>
        </p:blipFill>
        <p:spPr>
          <a:xfrm>
            <a:off x="914400" y="1936122"/>
            <a:ext cx="6942253" cy="40836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World Laughter Tour, Inc., (WLT) created by psychologist Steve Wilson, trains lay persons and professionals in a systematic therapeutic laughter method. The method capitalizes on the universality of laughter and the positive benefits of laughter, humor and mirth, chiefly as tools for health, happiness, stress reduction, self-confidence, academic achievement, and interpersonal harmony.</a:t>
            </a:r>
          </a:p>
          <a:p>
            <a:r>
              <a:rPr lang="en-US" dirty="0" smtClean="0"/>
              <a:t> More than 5,000 people have been trained and earned the designation Certified Laughter Leader (CLL). The program is embraced by hospitals, schools, and </a:t>
            </a:r>
            <a:r>
              <a:rPr lang="en-US" dirty="0" err="1" smtClean="0"/>
              <a:t>workplaces.Wilson</a:t>
            </a:r>
            <a:r>
              <a:rPr lang="en-US" dirty="0" smtClean="0"/>
              <a:t> is director of National Humor Month (April), a licensed psychologist, educator, author, and professional speaker. He has been pursuing the allure of humor and laughter professionally since 1984.</a:t>
            </a:r>
            <a:endParaRPr lang="en-US" dirty="0"/>
          </a:p>
        </p:txBody>
      </p:sp>
      <p:pic>
        <p:nvPicPr>
          <p:cNvPr id="5" name="Picture 4" descr="elephantbkshelf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317" y="6019800"/>
            <a:ext cx="6516975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CLR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Kids complete a prescribed reading </a:t>
            </a:r>
            <a:r>
              <a:rPr lang="en-US" dirty="0" smtClean="0"/>
              <a:t>activity</a:t>
            </a:r>
          </a:p>
          <a:p>
            <a:r>
              <a:rPr lang="en-US" dirty="0" smtClean="0"/>
              <a:t>Can be a classroom or a school </a:t>
            </a:r>
            <a:r>
              <a:rPr lang="en-US" dirty="0" smtClean="0"/>
              <a:t>project</a:t>
            </a:r>
            <a:endParaRPr lang="en-US" dirty="0" smtClean="0"/>
          </a:p>
          <a:p>
            <a:pPr lvl="1"/>
            <a:r>
              <a:rPr lang="en-US" dirty="0" smtClean="0"/>
              <a:t>Example; </a:t>
            </a:r>
            <a:r>
              <a:rPr lang="en-US" dirty="0" smtClean="0"/>
              <a:t>Students read </a:t>
            </a:r>
            <a:r>
              <a:rPr lang="en-US" dirty="0" smtClean="0"/>
              <a:t>one hour a week of </a:t>
            </a:r>
            <a:r>
              <a:rPr lang="en-US" dirty="0" smtClean="0"/>
              <a:t>funny </a:t>
            </a:r>
            <a:r>
              <a:rPr lang="en-US" dirty="0" smtClean="0"/>
              <a:t>books, in fifteen minute intervals, during the school year plus a follow-up-activity, e.g., tell a joke, write a poem, or draw a </a:t>
            </a:r>
            <a:r>
              <a:rPr lang="en-US" dirty="0" smtClean="0"/>
              <a:t>picture. Eligible kids </a:t>
            </a:r>
            <a:r>
              <a:rPr lang="en-US" dirty="0" smtClean="0"/>
              <a:t>will receive the designation of Certified Laughter Reader.</a:t>
            </a:r>
          </a:p>
          <a:p>
            <a:pPr lvl="1"/>
            <a:r>
              <a:rPr lang="en-US" dirty="0" smtClean="0"/>
              <a:t>Entire School Challenge--all kids to read one “funny” book a month until April</a:t>
            </a:r>
            <a:r>
              <a:rPr lang="en-US" dirty="0" smtClean="0"/>
              <a:t>-National </a:t>
            </a:r>
            <a:r>
              <a:rPr lang="en-US" dirty="0" smtClean="0"/>
              <a:t>Humor </a:t>
            </a:r>
            <a:r>
              <a:rPr lang="en-US" dirty="0" smtClean="0"/>
              <a:t>Month Celebration. Plan an all school celebration event. </a:t>
            </a:r>
          </a:p>
          <a:p>
            <a:pPr lvl="2">
              <a:buNone/>
            </a:pPr>
            <a:r>
              <a:rPr lang="en-US" sz="3200" dirty="0" smtClean="0"/>
              <a:t>Actual requirements are decided locally.</a:t>
            </a:r>
          </a:p>
          <a:p>
            <a:pPr lvl="2">
              <a:buNone/>
            </a:pPr>
            <a:endParaRPr lang="en-US" sz="3200" dirty="0" smtClean="0"/>
          </a:p>
          <a:p>
            <a:pPr lvl="2">
              <a:buNone/>
            </a:pP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426245" y="6204466"/>
            <a:ext cx="3964832" cy="3693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/>
                <a:cs typeface="Comic Sans MS"/>
              </a:rPr>
              <a:t>EDUCATORS GET </a:t>
            </a:r>
            <a:r>
              <a:rPr lang="en-US" dirty="0" smtClean="0">
                <a:latin typeface="Comic Sans MS"/>
                <a:cs typeface="Comic Sans MS"/>
              </a:rPr>
              <a:t>TO CHOOSE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7" name="Picture 6" descr="kid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73" y="274638"/>
            <a:ext cx="1863714" cy="1242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Share</a:t>
            </a:r>
            <a:r>
              <a:rPr lang="en-US" dirty="0" smtClean="0"/>
              <a:t> Ideas and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9999" y="1805489"/>
            <a:ext cx="7772400" cy="4572000"/>
          </a:xfrm>
        </p:spPr>
        <p:txBody>
          <a:bodyPr/>
          <a:lstStyle/>
          <a:p>
            <a:r>
              <a:rPr lang="en-US" dirty="0" smtClean="0"/>
              <a:t>Divide into groups.</a:t>
            </a:r>
          </a:p>
          <a:p>
            <a:pPr lvl="1"/>
            <a:r>
              <a:rPr lang="en-US" dirty="0" smtClean="0"/>
              <a:t>Share how you follow up on books you have </a:t>
            </a:r>
            <a:r>
              <a:rPr lang="en-US" dirty="0" smtClean="0"/>
              <a:t>read.</a:t>
            </a:r>
          </a:p>
          <a:p>
            <a:pPr lvl="1"/>
            <a:r>
              <a:rPr lang="en-US" dirty="0" smtClean="0"/>
              <a:t>Discuss  </a:t>
            </a:r>
            <a:r>
              <a:rPr lang="en-US" dirty="0" smtClean="0"/>
              <a:t>how you do book </a:t>
            </a:r>
            <a:r>
              <a:rPr lang="en-US" dirty="0" smtClean="0"/>
              <a:t>reports.</a:t>
            </a:r>
          </a:p>
          <a:p>
            <a:pPr lvl="1"/>
            <a:r>
              <a:rPr lang="en-US" dirty="0" smtClean="0"/>
              <a:t>Talk about </a:t>
            </a:r>
            <a:r>
              <a:rPr lang="en-US" dirty="0" smtClean="0"/>
              <a:t>how you have kids write about </a:t>
            </a:r>
            <a:r>
              <a:rPr lang="en-US" dirty="0" smtClean="0"/>
              <a:t>books.</a:t>
            </a:r>
          </a:p>
          <a:p>
            <a:pPr lvl="1"/>
            <a:r>
              <a:rPr lang="en-US" dirty="0" smtClean="0"/>
              <a:t>What is </a:t>
            </a:r>
            <a:r>
              <a:rPr lang="en-US" dirty="0" smtClean="0"/>
              <a:t>the funniest book you have read to the </a:t>
            </a:r>
            <a:r>
              <a:rPr lang="en-US" dirty="0" smtClean="0"/>
              <a:t>kids?</a:t>
            </a:r>
          </a:p>
          <a:p>
            <a:r>
              <a:rPr lang="en-US" dirty="0" smtClean="0"/>
              <a:t>Report to the </a:t>
            </a:r>
            <a:r>
              <a:rPr lang="en-US" dirty="0" smtClean="0"/>
              <a:t>group!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WordArt 39"/>
          <p:cNvSpPr>
            <a:spLocks noChangeArrowheads="1" noChangeShapeType="1" noTextEdit="1"/>
          </p:cNvSpPr>
          <p:nvPr/>
        </p:nvSpPr>
        <p:spPr bwMode="auto">
          <a:xfrm rot="20769402">
            <a:off x="588350" y="4728328"/>
            <a:ext cx="6880454" cy="838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20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Let’s Read Ourselves Silly </a:t>
            </a:r>
            <a:r>
              <a:rPr lang="en-US" sz="20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!</a:t>
            </a:r>
            <a:endParaRPr lang="en-US" sz="20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6" name="Picture 5" descr="misc clips 03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804095" y="4320088"/>
            <a:ext cx="1658304" cy="2057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CLR Resources On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17638"/>
            <a:ext cx="77724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PARTICIPATION/REGISTRATION: If you would like to participate, e-mail Steve Wilson (info below) to register.</a:t>
            </a:r>
          </a:p>
          <a:p>
            <a:r>
              <a:rPr lang="en-US" dirty="0" smtClean="0"/>
              <a:t> Support materials (tracking, etc.) are being developed by the child staff librarians at the Bethel Park Library in Bethel Park, PA, and are available on line.</a:t>
            </a:r>
          </a:p>
          <a:p>
            <a:pPr>
              <a:buClr>
                <a:srgbClr val="FF0000"/>
              </a:buClr>
            </a:pPr>
            <a:r>
              <a:rPr lang="en-US" dirty="0" smtClean="0"/>
              <a:t>Websites to visit for more information:</a:t>
            </a:r>
          </a:p>
          <a:p>
            <a:r>
              <a:rPr lang="en-US" dirty="0" smtClean="0">
                <a:hlinkClick r:id="rId2"/>
              </a:rPr>
              <a:t>www.worldlaughtertour.com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www.humormonth.com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www.laughterfoundation.org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Email:</a:t>
            </a:r>
            <a:endParaRPr lang="en-US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www.stevewilson.com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7576" y="6079131"/>
            <a:ext cx="5149132" cy="461665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Steve Wilson, 1-800-NOW-LAFF(669-5233)</a:t>
            </a:r>
            <a:endParaRPr lang="en-US" sz="2400" dirty="0"/>
          </a:p>
        </p:txBody>
      </p:sp>
      <p:pic>
        <p:nvPicPr>
          <p:cNvPr id="6" name="Picture 5" descr="misc clips 030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8058" y="4555131"/>
            <a:ext cx="12573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800000">
              <a:alpha val="6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en-US" sz="3200" u="sng" dirty="0" smtClean="0"/>
              <a:t/>
            </a:r>
            <a:br>
              <a:rPr lang="en-US" sz="3200" u="sng" dirty="0" smtClean="0"/>
            </a:br>
            <a:r>
              <a:rPr lang="en-US" sz="3200" u="sng" dirty="0" smtClean="0"/>
              <a:t/>
            </a:r>
            <a:br>
              <a:rPr lang="en-US" sz="3200" u="sng" dirty="0" smtClean="0"/>
            </a:br>
            <a:r>
              <a:rPr lang="en-US" sz="2800" i="1" dirty="0" smtClean="0"/>
              <a:t>Using Humor To Maximize Learning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000" dirty="0" smtClean="0"/>
              <a:t>by Mary Kay Morrison</a:t>
            </a:r>
            <a:br>
              <a:rPr lang="en-US" sz="2000" dirty="0" smtClean="0"/>
            </a:br>
            <a:endParaRPr lang="en-US" sz="2000" dirty="0" smtClean="0"/>
          </a:p>
        </p:txBody>
      </p:sp>
      <p:pic>
        <p:nvPicPr>
          <p:cNvPr id="38916" name="Picture 4" descr="157886731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2057400"/>
            <a:ext cx="2390775" cy="3581400"/>
          </a:xfrm>
          <a:noFill/>
          <a:ln w="57150">
            <a:solidFill>
              <a:schemeClr val="accent2"/>
            </a:solidFill>
          </a:ln>
        </p:spPr>
      </p:pic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5ED906-BADB-4478-9D0D-BD4C3DA9D45B}" type="slidenum">
              <a:rPr lang="en-US"/>
              <a:pPr/>
              <a:t>8</a:t>
            </a:fld>
            <a:endParaRPr lang="en-US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381000" y="5029200"/>
            <a:ext cx="84137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u="sng" dirty="0">
                <a:solidFill>
                  <a:schemeClr val="accent2"/>
                </a:solidFill>
              </a:rPr>
              <a:t>Using Humor to Maximize Learning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dirty="0">
                <a:solidFill>
                  <a:schemeClr val="accent2"/>
                </a:solidFill>
              </a:rPr>
              <a:t>Mary Kay Morrison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dirty="0">
                <a:solidFill>
                  <a:schemeClr val="accent2"/>
                </a:solidFill>
              </a:rPr>
              <a:t>Rowman and Littlefield Education.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dirty="0">
                <a:solidFill>
                  <a:schemeClr val="accent2"/>
                </a:solidFill>
              </a:rPr>
              <a:t>Blue Ridge Summit, PA. Dec. 2007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dirty="0">
                <a:hlinkClick r:id="rId4"/>
              </a:rPr>
              <a:t>http://www.rowmaneducation.com</a:t>
            </a:r>
            <a:r>
              <a:rPr lang="en-US" b="1" dirty="0"/>
              <a:t> 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2895600" y="2057400"/>
            <a:ext cx="6705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 dirty="0">
                <a:solidFill>
                  <a:schemeClr val="accent2"/>
                </a:solidFill>
              </a:rPr>
              <a:t>Chapters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chemeClr val="accent2"/>
                </a:solidFill>
              </a:rPr>
              <a:t>The Tonic for Tired Educators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chemeClr val="accent2"/>
                </a:solidFill>
              </a:rPr>
              <a:t>Developing your Humor Being; A Nut is Born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chemeClr val="accent2"/>
                </a:solidFill>
              </a:rPr>
              <a:t>Mouse Droppings :Examining Brain Research and Humor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chemeClr val="accent2"/>
                </a:solidFill>
              </a:rPr>
              <a:t>Hurtful Humor; NO Laughing Matter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chemeClr val="accent2"/>
                </a:solidFill>
              </a:rPr>
              <a:t>The Humor Workout; Pumping Up with Practice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chemeClr val="accent2"/>
                </a:solidFill>
              </a:rPr>
              <a:t>It’s a Circus Out There</a:t>
            </a:r>
          </a:p>
          <a:p>
            <a:pPr>
              <a:buFontTx/>
              <a:buChar char="•"/>
            </a:pPr>
            <a:r>
              <a:rPr lang="en-US" dirty="0">
                <a:solidFill>
                  <a:schemeClr val="accent2"/>
                </a:solidFill>
              </a:rPr>
              <a:t>Survival Humor for Stressed Leaders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71</TotalTime>
  <Words>615</Words>
  <Application>Microsoft Macintosh PowerPoint</Application>
  <PresentationFormat>On-screen Show (4:3)</PresentationFormat>
  <Paragraphs>61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The Funny Lit Project Certified Laughter Reader (CLR)</vt:lpstr>
      <vt:lpstr>FUNNY LITERACY  Using Humor to Help Kids Enjoy Reading</vt:lpstr>
      <vt:lpstr>Motivation can be a Challenge!</vt:lpstr>
      <vt:lpstr>History</vt:lpstr>
      <vt:lpstr>HOW CLR WORKS</vt:lpstr>
      <vt:lpstr>Share Ideas and Strategies</vt:lpstr>
      <vt:lpstr>CLR Resources On Line</vt:lpstr>
      <vt:lpstr>  Using Humor To Maximize Learning  by Mary Kay Morrison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Funny Lit Project</dc:title>
  <dc:creator>Mary Kay Morrison</dc:creator>
  <cp:lastModifiedBy>Mary Kay Morrison</cp:lastModifiedBy>
  <cp:revision>5</cp:revision>
  <dcterms:created xsi:type="dcterms:W3CDTF">2009-11-01T18:05:35Z</dcterms:created>
  <dcterms:modified xsi:type="dcterms:W3CDTF">2009-11-01T18:25:41Z</dcterms:modified>
</cp:coreProperties>
</file>